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Segoe UI" panose="020B0502040204020203" pitchFamily="34" charset="0"/>
      <p:regular r:id="rId15"/>
      <p:bold r:id="rId16"/>
      <p:italic r:id="rId17"/>
      <p:boldItalic r:id="rId1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645687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749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78029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2932" y="2085343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4377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99771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2385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5670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5922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724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579022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906091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ige Legende 6"/>
          <p:cNvSpPr/>
          <p:nvPr userDrawn="1"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 userDrawn="1"/>
        </p:nvSpPr>
        <p:spPr>
          <a:xfrm>
            <a:off x="10224651" y="6059056"/>
            <a:ext cx="11675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Segoe UI" panose="020B0502040204020203" pitchFamily="34" charset="0"/>
                <a:cs typeface="Segoe UI" panose="020B0502040204020203" pitchFamily="34" charset="0"/>
              </a:rPr>
              <a:t>Veranstalter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133" y="6243782"/>
            <a:ext cx="1409083" cy="390440"/>
          </a:xfrm>
          <a:prstGeom prst="rect">
            <a:avLst/>
          </a:prstGeom>
        </p:spPr>
      </p:pic>
      <p:pic>
        <p:nvPicPr>
          <p:cNvPr id="5" name="Grafik 4" descr="Ein Bild, das Anzeige enthält.&#10;&#10;Automatisch generierte Beschreibung">
            <a:extLst>
              <a:ext uri="{FF2B5EF4-FFF2-40B4-BE49-F238E27FC236}">
                <a16:creationId xmlns:a16="http://schemas.microsoft.com/office/drawing/2014/main" id="{8E322F89-BCD4-41EB-83CD-E39FE44D8279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1" y="5953802"/>
            <a:ext cx="1901762" cy="79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73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8" y="5965539"/>
            <a:ext cx="768927" cy="768927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1644074" y="3602038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latin typeface="Segoe UI" panose="020B0502040204020203" pitchFamily="34" charset="0"/>
                <a:cs typeface="Segoe UI" panose="020B0502040204020203" pitchFamily="34" charset="0"/>
              </a:rPr>
              <a:t>JSON </a:t>
            </a:r>
            <a:r>
              <a:rPr lang="de-DE" sz="4000" dirty="0" err="1">
                <a:latin typeface="Segoe UI" panose="020B0502040204020203" pitchFamily="34" charset="0"/>
                <a:cs typeface="Segoe UI" panose="020B0502040204020203" pitchFamily="34" charset="0"/>
              </a:rPr>
              <a:t>Serialization</a:t>
            </a:r>
            <a:r>
              <a:rPr lang="de-DE" sz="4000" dirty="0">
                <a:latin typeface="Segoe UI" panose="020B0502040204020203" pitchFamily="34" charset="0"/>
                <a:cs typeface="Segoe UI" panose="020B0502040204020203" pitchFamily="34" charset="0"/>
              </a:rPr>
              <a:t>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3657182" y="5070976"/>
            <a:ext cx="487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Kenny Pflug</a:t>
            </a:r>
          </a:p>
          <a:p>
            <a:pPr algn="ctr"/>
            <a:r>
              <a:rPr lang="de-DE" dirty="0"/>
              <a:t>Senior Software Developer bei </a:t>
            </a:r>
            <a:r>
              <a:rPr lang="de-DE" dirty="0" err="1"/>
              <a:t>Synnotech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10152637" y="226854"/>
            <a:ext cx="1717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[Name des Sprechers]</a:t>
            </a:r>
          </a:p>
        </p:txBody>
      </p:sp>
      <p:sp>
        <p:nvSpPr>
          <p:cNvPr id="16" name="Rechteckige Legende 15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652DCCA-5952-4D25-A150-77F268667F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938" y="1245888"/>
            <a:ext cx="5715798" cy="238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86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ige Legende 3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530929" y="688579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JSON </a:t>
            </a:r>
            <a:r>
              <a:rPr lang="de-DE" sz="4000" dirty="0" err="1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Serialization</a:t>
            </a:r>
            <a:r>
              <a:rPr lang="de-DE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095052" y="3447249"/>
            <a:ext cx="79972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Serialization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? JSON?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JSON.NET /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System.Text.Json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/ Utf8Json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Features und Benchmarks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906818" y="2943406"/>
            <a:ext cx="2373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Inhalt</a:t>
            </a: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1026116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ige Legende 3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Überschrift/Headline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840509" y="1487055"/>
            <a:ext cx="106864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Hier kann Bild, Text, Grafik oder Diagramm innerhalb des Feldes angezeigt werden.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923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Überschrift/Headline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66621" y="1487055"/>
            <a:ext cx="106864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Bullet/Dummy text: </a:t>
            </a:r>
            <a:r>
              <a:rPr lang="pt-BR" sz="2400" dirty="0">
                <a:latin typeface="Segoe UI" panose="020B0502040204020203" pitchFamily="34" charset="0"/>
                <a:cs typeface="Segoe UI" panose="020B0502040204020203" pitchFamily="34" charset="0"/>
              </a:rPr>
              <a:t>Donec quam felis, ultricies nec, pellentesque eu, pretium quis, sem. Nulla consequat massa quis enim.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Bullet/Dummy text: </a:t>
            </a:r>
            <a:r>
              <a:rPr lang="pt-BR" sz="2400" dirty="0">
                <a:latin typeface="Segoe UI" panose="020B0502040204020203" pitchFamily="34" charset="0"/>
                <a:cs typeface="Segoe UI" panose="020B0502040204020203" pitchFamily="34" charset="0"/>
              </a:rPr>
              <a:t>Donec quam felis, ultricies nec, pellentesque eu, pretium quis, sem. Nulla consequat massa quis enim.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Bullet/Dummy text: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Cras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dapibus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Vivamus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elementum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semper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nisi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Aenean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vulputate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eleifend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tellus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Bullet/Dummy text: </a:t>
            </a:r>
            <a:r>
              <a:rPr lang="pt-BR" sz="2400" dirty="0">
                <a:latin typeface="Segoe UI" panose="020B0502040204020203" pitchFamily="34" charset="0"/>
                <a:cs typeface="Segoe UI" panose="020B0502040204020203" pitchFamily="34" charset="0"/>
              </a:rPr>
              <a:t>Donec quam felis, ultricies nec, pellentesque eu, pretium quis, sem. Nulla consequat massa quis enim. 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424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Beispiel für Codeanzeige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66621" y="1487055"/>
            <a:ext cx="106864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function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changeStatus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  </a:t>
            </a:r>
          </a:p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{  </a:t>
            </a: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var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= NWF$("#"+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statusId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  </a:t>
            </a: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statusDropDown.val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  </a:t>
            </a:r>
          </a:p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}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NWF.FormFiller.Functions.ProcessOnChange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475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Überschrift/Headline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766621" y="1487055"/>
            <a:ext cx="436879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Hier kann die Textbeschreibung zu Bild, Grafik oder Diagramm erscheinen.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42" y="1254749"/>
            <a:ext cx="6382303" cy="4256139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0152637" y="226854"/>
            <a:ext cx="1717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[Name des Sprechers]</a:t>
            </a:r>
          </a:p>
        </p:txBody>
      </p:sp>
    </p:spTree>
    <p:extLst>
      <p:ext uri="{BB962C8B-B14F-4D97-AF65-F5344CB8AC3E}">
        <p14:creationId xmlns:p14="http://schemas.microsoft.com/office/powerpoint/2010/main" val="1012153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3461328" y="2604851"/>
            <a:ext cx="5294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72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Vielen Dank!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67683" y="3805180"/>
            <a:ext cx="7056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Ich freue mich auf Ihr Feedback und Ihre Fragen!</a:t>
            </a:r>
          </a:p>
        </p:txBody>
      </p:sp>
    </p:spTree>
    <p:extLst>
      <p:ext uri="{BB962C8B-B14F-4D97-AF65-F5344CB8AC3E}">
        <p14:creationId xmlns:p14="http://schemas.microsoft.com/office/powerpoint/2010/main" val="1909163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Microsoft Office PowerPoint</Application>
  <PresentationFormat>Widescreen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 Light</vt:lpstr>
      <vt:lpstr>Calibri</vt:lpstr>
      <vt:lpstr>Segoe UI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Elisabeth Meisinger</dc:creator>
  <cp:lastModifiedBy>Kenny Pflug</cp:lastModifiedBy>
  <cp:revision>15</cp:revision>
  <dcterms:created xsi:type="dcterms:W3CDTF">2018-09-26T12:49:19Z</dcterms:created>
  <dcterms:modified xsi:type="dcterms:W3CDTF">2020-10-10T16:24:37Z</dcterms:modified>
</cp:coreProperties>
</file>

<file path=docProps/thumbnail.jpeg>
</file>